
<file path=[Content_Types].xml><?xml version="1.0" encoding="utf-8"?>
<Types xmlns="http://schemas.openxmlformats.org/package/2006/content-types">
  <Default Extension="fntdata" ContentType="application/x-fontdata"/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10693400" cy="7562850"/>
  <p:notesSz cx="10693400" cy="7562850"/>
  <p:embeddedFontLst>
    <p:embeddedFont>
      <p:font typeface="Poppins" panose="00000500000000000000" pitchFamily="2" charset="0"/>
      <p:regular r:id="rId3"/>
      <p:bold r:id="rId4"/>
      <p:italic r:id="rId5"/>
      <p:boldItalic r:id="rId6"/>
    </p:embeddedFont>
  </p:embeddedFontLst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807" autoAdjust="0"/>
  </p:normalViewPr>
  <p:slideViewPr>
    <p:cSldViewPr>
      <p:cViewPr>
        <p:scale>
          <a:sx n="130" d="100"/>
          <a:sy n="130" d="100"/>
        </p:scale>
        <p:origin x="-2250" y="-34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font" Target="fonts/font1.fntdata"/><Relationship Id="rId7" Type="http://schemas.openxmlformats.org/officeDocument/2006/relationships/tags" Target="tags/tag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ableStyles" Target="tableStyles.xml"/><Relationship Id="rId5" Type="http://schemas.openxmlformats.org/officeDocument/2006/relationships/font" Target="fonts/font3.fntdata"/><Relationship Id="rId10" Type="http://schemas.openxmlformats.org/officeDocument/2006/relationships/theme" Target="theme/theme1.xml"/><Relationship Id="rId4" Type="http://schemas.openxmlformats.org/officeDocument/2006/relationships/font" Target="fonts/font2.fntdata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ppy Patel" userId="b5e8033a423efe45" providerId="LiveId" clId="{3C11DF2B-6205-4A62-A65A-FE92BA997B68}"/>
    <pc:docChg chg="modSld">
      <pc:chgData name="Poppy Patel" userId="b5e8033a423efe45" providerId="LiveId" clId="{3C11DF2B-6205-4A62-A65A-FE92BA997B68}" dt="2025-09-30T09:58:43.267" v="15" actId="20577"/>
      <pc:docMkLst>
        <pc:docMk/>
      </pc:docMkLst>
      <pc:sldChg chg="modSp mod">
        <pc:chgData name="Poppy Patel" userId="b5e8033a423efe45" providerId="LiveId" clId="{3C11DF2B-6205-4A62-A65A-FE92BA997B68}" dt="2025-09-30T09:58:43.267" v="15" actId="20577"/>
        <pc:sldMkLst>
          <pc:docMk/>
          <pc:sldMk cId="0" sldId="256"/>
        </pc:sldMkLst>
        <pc:graphicFrameChg chg="modGraphic">
          <ac:chgData name="Poppy Patel" userId="b5e8033a423efe45" providerId="LiveId" clId="{3C11DF2B-6205-4A62-A65A-FE92BA997B68}" dt="2025-09-30T09:58:43.267" v="15" actId="20577"/>
          <ac:graphicFrameMkLst>
            <pc:docMk/>
            <pc:sldMk cId="0" sldId="256"/>
            <ac:graphicFrameMk id="9" creationId="{00000000-0000-0000-0000-00000000000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59994" y="1565998"/>
            <a:ext cx="3132455" cy="1657985"/>
          </a:xfrm>
          <a:custGeom>
            <a:avLst/>
            <a:gdLst/>
            <a:ahLst/>
            <a:cxnLst/>
            <a:rect l="l" t="t" r="r" b="b"/>
            <a:pathLst>
              <a:path w="3132454" h="1657985">
                <a:moveTo>
                  <a:pt x="0" y="1657705"/>
                </a:moveTo>
                <a:lnTo>
                  <a:pt x="3131997" y="1657705"/>
                </a:lnTo>
                <a:lnTo>
                  <a:pt x="3131997" y="0"/>
                </a:lnTo>
                <a:lnTo>
                  <a:pt x="0" y="0"/>
                </a:lnTo>
                <a:lnTo>
                  <a:pt x="0" y="1657705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59994" y="359994"/>
            <a:ext cx="9973411" cy="1206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950" b="1" i="0">
                <a:solidFill>
                  <a:schemeClr val="bg1"/>
                </a:solidFill>
                <a:latin typeface="Poppins"/>
                <a:cs typeface="Poppins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63855" y="1691995"/>
            <a:ext cx="9965689" cy="52273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9994" y="359994"/>
            <a:ext cx="5715000" cy="1204817"/>
          </a:xfrm>
          <a:prstGeom prst="rect">
            <a:avLst/>
          </a:prstGeom>
          <a:solidFill>
            <a:srgbClr val="25408F"/>
          </a:solidFill>
        </p:spPr>
        <p:txBody>
          <a:bodyPr vert="horz" wrap="square" lIns="0" tIns="4445" rIns="0" bIns="0" rtlCol="0">
            <a:spAutoFit/>
          </a:bodyPr>
          <a:lstStyle/>
          <a:p>
            <a:pPr marL="215900">
              <a:lnSpc>
                <a:spcPct val="100000"/>
              </a:lnSpc>
            </a:pPr>
            <a:br>
              <a:rPr lang="en-GB" spc="10" dirty="0"/>
            </a:br>
            <a:r>
              <a:rPr spc="10" dirty="0"/>
              <a:t>Tech for Retail </a:t>
            </a:r>
            <a:br>
              <a:rPr lang="en-GB" spc="10" dirty="0"/>
            </a:br>
            <a:r>
              <a:rPr spc="10" dirty="0"/>
              <a:t>Store</a:t>
            </a:r>
            <a:r>
              <a:rPr spc="-40" dirty="0"/>
              <a:t> </a:t>
            </a:r>
            <a:r>
              <a:rPr spc="10" dirty="0"/>
              <a:t>Descriptions</a:t>
            </a:r>
            <a:r>
              <a:rPr lang="en-GB" spc="10" dirty="0"/>
              <a:t> </a:t>
            </a:r>
            <a:br>
              <a:rPr lang="en-GB" spc="10" dirty="0"/>
            </a:br>
            <a:endParaRPr spc="10" dirty="0"/>
          </a:p>
        </p:txBody>
      </p:sp>
      <p:sp>
        <p:nvSpPr>
          <p:cNvPr id="3" name="object 3"/>
          <p:cNvSpPr txBox="1"/>
          <p:nvPr/>
        </p:nvSpPr>
        <p:spPr>
          <a:xfrm>
            <a:off x="575999" y="1801384"/>
            <a:ext cx="310515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NAME</a:t>
            </a:r>
            <a:endParaRPr sz="800" dirty="0">
              <a:latin typeface="Poppins"/>
              <a:cs typeface="Poppin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575999" y="2251777"/>
            <a:ext cx="2692400" cy="0"/>
          </a:xfrm>
          <a:custGeom>
            <a:avLst/>
            <a:gdLst/>
            <a:ahLst/>
            <a:cxnLst/>
            <a:rect l="l" t="t" r="r" b="b"/>
            <a:pathLst>
              <a:path w="2692400">
                <a:moveTo>
                  <a:pt x="0" y="0"/>
                </a:moveTo>
                <a:lnTo>
                  <a:pt x="2692400" y="0"/>
                </a:lnTo>
              </a:path>
            </a:pathLst>
          </a:custGeom>
          <a:ln w="5080">
            <a:solidFill>
              <a:srgbClr val="221E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575999" y="2453453"/>
            <a:ext cx="1138555" cy="147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HOMEWORK DUE</a:t>
            </a:r>
            <a:r>
              <a:rPr sz="800" b="1" spc="-80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DATE</a:t>
            </a:r>
            <a:endParaRPr sz="800" dirty="0">
              <a:latin typeface="Poppins"/>
              <a:cs typeface="Poppins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75999" y="2903846"/>
            <a:ext cx="2692400" cy="0"/>
          </a:xfrm>
          <a:custGeom>
            <a:avLst/>
            <a:gdLst/>
            <a:ahLst/>
            <a:cxnLst/>
            <a:rect l="l" t="t" r="r" b="b"/>
            <a:pathLst>
              <a:path w="2692400">
                <a:moveTo>
                  <a:pt x="0" y="0"/>
                </a:moveTo>
                <a:lnTo>
                  <a:pt x="2692400" y="0"/>
                </a:lnTo>
              </a:path>
            </a:pathLst>
          </a:custGeom>
          <a:ln w="5080">
            <a:solidFill>
              <a:srgbClr val="221E1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359994" y="3223704"/>
            <a:ext cx="3132455" cy="3069590"/>
          </a:xfrm>
          <a:prstGeom prst="rect">
            <a:avLst/>
          </a:prstGeom>
          <a:solidFill>
            <a:srgbClr val="A0C6FC"/>
          </a:solidFill>
        </p:spPr>
        <p:txBody>
          <a:bodyPr vert="horz" wrap="square" lIns="0" tIns="635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0"/>
              </a:spcBef>
            </a:pPr>
            <a:endParaRPr sz="1100" dirty="0">
              <a:latin typeface="Times New Roman"/>
              <a:cs typeface="Times New Roman"/>
            </a:endParaRPr>
          </a:p>
          <a:p>
            <a:pPr marL="215900">
              <a:lnSpc>
                <a:spcPct val="100000"/>
              </a:lnSpc>
              <a:spcBef>
                <a:spcPts val="5"/>
              </a:spcBef>
            </a:pP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YOUR</a:t>
            </a:r>
            <a:r>
              <a:rPr sz="800" b="1" spc="-5" dirty="0">
                <a:solidFill>
                  <a:srgbClr val="231F20"/>
                </a:solidFill>
                <a:latin typeface="Poppins"/>
                <a:cs typeface="Poppins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/>
                <a:cs typeface="Poppins"/>
              </a:rPr>
              <a:t>TASK</a:t>
            </a:r>
            <a:endParaRPr sz="800" dirty="0">
              <a:latin typeface="Poppins"/>
              <a:cs typeface="Poppins"/>
            </a:endParaRPr>
          </a:p>
          <a:p>
            <a:pPr marL="215900" marR="113664">
              <a:lnSpc>
                <a:spcPct val="101800"/>
              </a:lnSpc>
              <a:spcBef>
                <a:spcPts val="300"/>
              </a:spcBef>
            </a:pP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going to be given one of the</a:t>
            </a:r>
            <a:r>
              <a:rPr sz="9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descriptions  below of a 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retail store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the 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sz="9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sell.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5900" marR="191135">
              <a:lnSpc>
                <a:spcPct val="101800"/>
              </a:lnSpc>
            </a:pPr>
            <a:r>
              <a:rPr sz="9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is to use the information in the table and  your knowledge 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sz="9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today’s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lesson to plan how that  company could use technology to help them</a:t>
            </a:r>
            <a:r>
              <a:rPr sz="900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customer experience and 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</a:t>
            </a:r>
            <a:r>
              <a:rPr sz="9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sales.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5900" marR="394970">
              <a:lnSpc>
                <a:spcPct val="101800"/>
              </a:lnSpc>
              <a:spcBef>
                <a:spcPts val="570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and decide on the technology you</a:t>
            </a:r>
            <a:r>
              <a:rPr sz="9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 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recommend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to: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7655" marR="725170" indent="-72390">
              <a:lnSpc>
                <a:spcPct val="101800"/>
              </a:lnSpc>
              <a:spcBef>
                <a:spcPts val="565"/>
              </a:spcBef>
              <a:buChar char="•"/>
              <a:tabLst>
                <a:tab pos="288290" algn="l"/>
              </a:tabLst>
            </a:pP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way the customers</a:t>
            </a:r>
            <a:r>
              <a:rPr sz="9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purchase 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products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7655" marR="391160" indent="-72390">
              <a:lnSpc>
                <a:spcPct val="101800"/>
              </a:lnSpc>
              <a:spcBef>
                <a:spcPts val="570"/>
              </a:spcBef>
              <a:buChar char="•"/>
              <a:tabLst>
                <a:tab pos="288290" algn="l"/>
              </a:tabLst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shopping a quicker and easier</a:t>
            </a:r>
            <a:r>
              <a:rPr sz="9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 for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customers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7655" indent="-72390">
              <a:lnSpc>
                <a:spcPct val="100000"/>
              </a:lnSpc>
              <a:spcBef>
                <a:spcPts val="585"/>
              </a:spcBef>
              <a:buChar char="•"/>
              <a:tabLst>
                <a:tab pos="288290" algn="l"/>
              </a:tabLst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Draw shoppers into window displays in the</a:t>
            </a:r>
            <a:r>
              <a:rPr sz="9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7655" indent="-72390">
              <a:lnSpc>
                <a:spcPct val="100000"/>
              </a:lnSpc>
              <a:spcBef>
                <a:spcPts val="590"/>
              </a:spcBef>
              <a:buChar char="•"/>
              <a:tabLst>
                <a:tab pos="288290" algn="l"/>
              </a:tabLst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Attract online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shoppers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5900">
              <a:lnSpc>
                <a:spcPct val="100000"/>
              </a:lnSpc>
              <a:spcBef>
                <a:spcPts val="585"/>
              </a:spcBef>
            </a:pP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 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prepared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 </a:t>
            </a:r>
            <a:r>
              <a:rPr sz="9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ideas to another</a:t>
            </a:r>
            <a:r>
              <a:rPr sz="9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9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group.</a:t>
            </a: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6074994" y="360006"/>
            <a:ext cx="4257001" cy="12060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9" name="object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234154"/>
              </p:ext>
            </p:extLst>
          </p:nvPr>
        </p:nvGraphicFramePr>
        <p:xfrm>
          <a:off x="3646804" y="1691995"/>
          <a:ext cx="6673215" cy="547355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950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1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71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2925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84430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Poppins"/>
                          <a:cs typeface="Poppins"/>
                        </a:rPr>
                        <a:t>Company</a:t>
                      </a:r>
                      <a:r>
                        <a:rPr sz="800" b="1" spc="-10" dirty="0">
                          <a:solidFill>
                            <a:srgbClr val="FFFFFF"/>
                          </a:solidFill>
                          <a:latin typeface="Poppins"/>
                          <a:cs typeface="Poppins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Poppins"/>
                          <a:cs typeface="Poppins"/>
                        </a:rPr>
                        <a:t>Name</a:t>
                      </a:r>
                      <a:endParaRPr sz="800" dirty="0">
                        <a:latin typeface="Poppins"/>
                        <a:cs typeface="Poppins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solidFill>
                      <a:srgbClr val="25408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Poppins"/>
                          <a:cs typeface="Poppins"/>
                        </a:rPr>
                        <a:t>Products they</a:t>
                      </a:r>
                      <a:r>
                        <a:rPr sz="800" b="1" spc="-15" dirty="0">
                          <a:solidFill>
                            <a:srgbClr val="FFFFFF"/>
                          </a:solidFill>
                          <a:latin typeface="Poppins"/>
                          <a:cs typeface="Poppins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Poppins"/>
                          <a:cs typeface="Poppins"/>
                        </a:rPr>
                        <a:t>sell</a:t>
                      </a:r>
                      <a:endParaRPr sz="800" dirty="0">
                        <a:latin typeface="Poppins"/>
                        <a:cs typeface="Poppins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solidFill>
                      <a:srgbClr val="25408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Poppins"/>
                          <a:cs typeface="Poppins"/>
                        </a:rPr>
                        <a:t>Target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Poppins"/>
                          <a:cs typeface="Poppins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Poppins"/>
                          <a:cs typeface="Poppins"/>
                        </a:rPr>
                        <a:t>Market</a:t>
                      </a:r>
                      <a:endParaRPr sz="800" dirty="0">
                        <a:latin typeface="Poppins"/>
                        <a:cs typeface="Poppins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solidFill>
                      <a:srgbClr val="25408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800" b="1" dirty="0">
                          <a:solidFill>
                            <a:srgbClr val="FFFFFF"/>
                          </a:solidFill>
                          <a:latin typeface="Poppins"/>
                          <a:cs typeface="Poppins"/>
                        </a:rPr>
                        <a:t>Other</a:t>
                      </a:r>
                      <a:r>
                        <a:rPr sz="800" b="1" spc="-5" dirty="0">
                          <a:solidFill>
                            <a:srgbClr val="FFFFFF"/>
                          </a:solidFill>
                          <a:latin typeface="Poppins"/>
                          <a:cs typeface="Poppins"/>
                        </a:rPr>
                        <a:t> </a:t>
                      </a:r>
                      <a:r>
                        <a:rPr sz="800" b="1" dirty="0">
                          <a:solidFill>
                            <a:srgbClr val="FFFFFF"/>
                          </a:solidFill>
                          <a:latin typeface="Poppins"/>
                          <a:cs typeface="Poppins"/>
                        </a:rPr>
                        <a:t>Information</a:t>
                      </a:r>
                      <a:endParaRPr sz="800" dirty="0">
                        <a:latin typeface="Poppins"/>
                        <a:cs typeface="Poppins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solidFill>
                      <a:srgbClr val="25408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2965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Kickz 4</a:t>
                      </a:r>
                      <a:r>
                        <a:rPr sz="700" spc="-1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spc="-1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Trainers</a:t>
                      </a:r>
                      <a:endParaRPr sz="7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9431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spc="-1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Teenagers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adults</a:t>
                      </a:r>
                      <a:r>
                        <a:rPr sz="700" spc="-8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their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spc="-1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20’s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62255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 err="1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Kickz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 U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have a website but much of their sales come</a:t>
                      </a:r>
                      <a:r>
                        <a:rPr sz="700" spc="-9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from 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their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highstreet store.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Their bestselling items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basketball  trainers. They would like to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increase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their sales of football</a:t>
                      </a:r>
                      <a:r>
                        <a:rPr sz="700" spc="-7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boots  and fashion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trainers.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14351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They would like their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store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be a cool place to hang out in as</a:t>
                      </a:r>
                      <a:r>
                        <a:rPr sz="700" spc="-8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well  as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shop.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4601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Jacksons</a:t>
                      </a:r>
                      <a:r>
                        <a:rPr sz="700" spc="-1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Supermarket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546735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Fresh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vegan</a:t>
                      </a:r>
                      <a:r>
                        <a:rPr lang="en-GB"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vegetarian</a:t>
                      </a:r>
                      <a:r>
                        <a:rPr sz="700" spc="-4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food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8763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spc="-1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Vegans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vegetarians</a:t>
                      </a:r>
                      <a:r>
                        <a:rPr sz="700" spc="-7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 all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ages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19075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Jacksons supermarket has only been open a year and it is very  popular with the locals. They pride themselves on being a</a:t>
                      </a:r>
                      <a:r>
                        <a:rPr sz="700" spc="-1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plastic 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free store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– customers need to bring their own containers to  collect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fresh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food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from large</a:t>
                      </a:r>
                      <a:r>
                        <a:rPr sz="700" spc="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barrels/tubes.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174625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Jacksons would like to advertise their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store more </a:t>
                      </a:r>
                      <a:r>
                        <a:rPr sz="700" spc="-1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widely,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but they  would also like to educate their customers about the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reasons</a:t>
                      </a:r>
                      <a:r>
                        <a:rPr sz="700" spc="-8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they 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 passionate about being plastic</a:t>
                      </a:r>
                      <a:r>
                        <a:rPr sz="700" spc="-1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free.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7236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 err="1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B.Gold</a:t>
                      </a:r>
                      <a:r>
                        <a:rPr sz="700" spc="-1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Jewellers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 err="1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Jewellery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People of all</a:t>
                      </a:r>
                      <a:r>
                        <a:rPr sz="700" spc="-1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ages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3970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 err="1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B.Gold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Jewellers bestselling items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earrings and necklaces  however they would like to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increase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their sales of luxury watches.  They have had some issues with theft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recently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which has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affected 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their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profits. </a:t>
                      </a:r>
                      <a:r>
                        <a:rPr sz="700" spc="-4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keep the shop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secure,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they now go to the door and  look though a small hole to see who is</a:t>
                      </a:r>
                      <a:r>
                        <a:rPr sz="700" spc="-2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outside.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50732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 err="1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Bakeez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Cakes and</a:t>
                      </a:r>
                      <a:r>
                        <a:rPr sz="700" spc="-1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Biscuits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04139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Anyone who enjoys</a:t>
                      </a:r>
                      <a:r>
                        <a:rPr sz="700" spc="-1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cakes  and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biscuits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147955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When customers visit Bakeez they can only pay by cash. The  bakery is a small village </a:t>
                      </a:r>
                      <a:r>
                        <a:rPr sz="700" spc="-1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bakery,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they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don’t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advertise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anywhere</a:t>
                      </a:r>
                      <a:r>
                        <a:rPr sz="700" spc="-3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 gather their customers via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word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 mouth. Their bestselling items 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their handmade </a:t>
                      </a:r>
                      <a:r>
                        <a:rPr sz="700" spc="-1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children’s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birthday cakes.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044601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Baby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Boutique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Baby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Products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9017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Expect</a:t>
                      </a:r>
                      <a:r>
                        <a:rPr lang="en-GB"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parents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 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parents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with young</a:t>
                      </a:r>
                      <a:r>
                        <a:rPr sz="700" spc="-7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babies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9337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Baby Boutique do not want to sell their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products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online as  they specialise in allowing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parents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look, feel and try out</a:t>
                      </a:r>
                      <a:r>
                        <a:rPr sz="700" spc="-7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their 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products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store.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220345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They would like to advertise their shop in as many ways as  possible. They would also like to add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more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technology within</a:t>
                      </a:r>
                      <a:r>
                        <a:rPr sz="700" spc="-9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store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make the shopping experience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more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interactive and fun  for their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customers.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72368"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Super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Auto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Supercars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21082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 customers who can 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afford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purchase</a:t>
                      </a:r>
                      <a:r>
                        <a:rPr sz="700" spc="-6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their cars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0" marR="319405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GB"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700" spc="-5" dirty="0" err="1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uper</a:t>
                      </a:r>
                      <a:r>
                        <a:rPr lang="en-US"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Auto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specialise in selling very expensive and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rare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cars to  customers. The insurance they pay to allow customers to test  drive the cars is very expensive. They would like to make their  shop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really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interactive for customers and show them the</a:t>
                      </a:r>
                      <a:r>
                        <a:rPr sz="700" spc="-8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many 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different </a:t>
                      </a:r>
                      <a:r>
                        <a:rPr sz="70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customisation options they can</a:t>
                      </a:r>
                      <a:r>
                        <a:rPr sz="700" spc="-10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sz="700" spc="-5" dirty="0">
                          <a:solidFill>
                            <a:srgbClr val="231F2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provide.</a:t>
                      </a:r>
                      <a:endParaRPr sz="7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2000" marR="72000" marT="72000" marB="72000">
                    <a:lnL w="6350">
                      <a:solidFill>
                        <a:srgbClr val="BCBEC0"/>
                      </a:solidFill>
                      <a:prstDash val="solid"/>
                    </a:lnL>
                    <a:lnR w="6350">
                      <a:solidFill>
                        <a:srgbClr val="BCBEC0"/>
                      </a:solidFill>
                      <a:prstDash val="solid"/>
                    </a:lnR>
                    <a:lnT w="6350">
                      <a:solidFill>
                        <a:srgbClr val="BCBEC0"/>
                      </a:solidFill>
                      <a:prstDash val="solid"/>
                    </a:lnT>
                    <a:lnB w="6350">
                      <a:solidFill>
                        <a:srgbClr val="BCBEC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548</Words>
  <Application>Microsoft Office PowerPoint</Application>
  <PresentationFormat>Custom</PresentationFormat>
  <Paragraphs>44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Poppins</vt:lpstr>
      <vt:lpstr>Times New Roman</vt:lpstr>
      <vt:lpstr>Calibri</vt:lpstr>
      <vt:lpstr>Arial</vt:lpstr>
      <vt:lpstr>Office Theme</vt:lpstr>
      <vt:lpstr> Tech for Retail  Store Descriptions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HW_Tech for Retail Store Descriptions_297x210.indd</dc:title>
  <cp:lastModifiedBy>Poppy Patel</cp:lastModifiedBy>
  <cp:revision>3</cp:revision>
  <dcterms:created xsi:type="dcterms:W3CDTF">2019-11-20T16:27:25Z</dcterms:created>
  <dcterms:modified xsi:type="dcterms:W3CDTF">2025-09-30T09:58:51Z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2019-11-20T00:00:00Z</vt:filetime>
  </property>
  <property fmtid="{D5CDD505-2E9C-101B-9397-08002B2CF9AE}" pid="3" name="Creator">
    <vt:lpwstr>Adobe InDesign 15.0 (Macintosh)</vt:lpwstr>
  </property>
  <property fmtid="{D5CDD505-2E9C-101B-9397-08002B2CF9AE}" pid="4" name="LastSaved">
    <vt:filetime>2019-11-20T00:00:00Z</vt:filetime>
  </property>
</Properties>
</file>